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9" r:id="rId31"/>
    <p:sldId id="291" r:id="rId32"/>
    <p:sldId id="300" r:id="rId33"/>
    <p:sldId id="298" r:id="rId34"/>
    <p:sldId id="297" r:id="rId35"/>
    <p:sldId id="301" r:id="rId36"/>
    <p:sldId id="302" r:id="rId37"/>
    <p:sldId id="292" r:id="rId38"/>
    <p:sldId id="293" r:id="rId39"/>
    <p:sldId id="295" r:id="rId40"/>
    <p:sldId id="294" r:id="rId41"/>
    <p:sldId id="296" r:id="rId42"/>
    <p:sldId id="28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F7DF1E"/>
    <a:srgbClr val="121212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908492" y="38561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79189" y="66021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53512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343872" y="263732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343872" y="2637327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000006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조별 과제를 함께하면서 정말 즐거운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 맡은 역할을 열심히 해준 덕분에 우리가 좋은 결과를 낼 수 있었던 것 같아요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도와가며 힘든 순간도 함께 이겨내고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것을 배운 소중한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많이 부족하지만 제 힘과 팀원들의 힘으로 페이지 하나씩 완성하고 나니 뿌듯했습니다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1429</Words>
  <Application>Microsoft Office PowerPoint</Application>
  <PresentationFormat>와이드스크린</PresentationFormat>
  <Paragraphs>512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gg sans</vt:lpstr>
      <vt:lpstr>Noto Sans Symbols</vt:lpstr>
      <vt:lpstr>나눔고딕OTF</vt:lpstr>
      <vt:lpstr>나눔스퀘어 네오 Bold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65</cp:revision>
  <dcterms:created xsi:type="dcterms:W3CDTF">2025-01-20T11:57:41Z</dcterms:created>
  <dcterms:modified xsi:type="dcterms:W3CDTF">2025-02-07T11:00:25Z</dcterms:modified>
</cp:coreProperties>
</file>